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2" d="100"/>
          <a:sy n="92" d="100"/>
        </p:scale>
        <p:origin x="-1186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EC9F09-5FD4-46B4-811F-063EB36878CE}" type="datetimeFigureOut">
              <a:rPr lang="de-DE" smtClean="0"/>
              <a:pPr/>
              <a:t>30.06.2024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9BDDA-47B2-497D-B16C-4B66ADA389DB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8706"/>
          </a:xfrm>
        </p:spPr>
        <p:txBody>
          <a:bodyPr/>
          <a:lstStyle/>
          <a:p>
            <a:pPr algn="ctr"/>
            <a:r>
              <a:rPr lang="de-DE" dirty="0" smtClean="0"/>
              <a:t>Schullandheim 2024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1143008"/>
          </a:xfrm>
        </p:spPr>
        <p:txBody>
          <a:bodyPr/>
          <a:lstStyle/>
          <a:p>
            <a:pPr algn="ctr"/>
            <a:r>
              <a:rPr lang="de-DE" dirty="0" smtClean="0"/>
              <a:t>Klassenhit </a:t>
            </a:r>
          </a:p>
          <a:p>
            <a:pPr algn="ctr"/>
            <a:r>
              <a:rPr lang="de-DE" dirty="0" smtClean="0"/>
              <a:t>„5 </a:t>
            </a:r>
            <a:r>
              <a:rPr lang="de-DE" dirty="0" err="1" smtClean="0"/>
              <a:t>a,b,c</a:t>
            </a:r>
            <a:r>
              <a:rPr lang="de-DE" dirty="0" smtClean="0"/>
              <a:t> sind echt o.k.!!!</a:t>
            </a:r>
            <a:endParaRPr lang="de-DE" dirty="0"/>
          </a:p>
        </p:txBody>
      </p:sp>
      <p:pic>
        <p:nvPicPr>
          <p:cNvPr id="1026" name="Picture 2" descr="C:\Users\matth\OneDrive\Dokumente\SCHULE\Schullandheim\Schullandheim 2024 Bilder\IMG_4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3048000" cy="2286000"/>
          </a:xfrm>
          <a:prstGeom prst="rect">
            <a:avLst/>
          </a:prstGeom>
          <a:noFill/>
        </p:spPr>
      </p:pic>
      <p:pic>
        <p:nvPicPr>
          <p:cNvPr id="1027" name="Picture 3" descr="C:\Users\matth\OneDrive\Dokumente\SCHULE\Schullandheim\Schullandheim 2024 Bilder\IMG_4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905512" y="3024182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smtClean="0"/>
              <a:t>Klasse mag die Ziegen sehr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 smtClean="0"/>
              <a:t>füttert sie mit Gras und mehr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715404" cy="3500462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Als Küchendienst gibt’s fiel zu </a:t>
            </a:r>
            <a:r>
              <a:rPr lang="de-DE" dirty="0" smtClean="0"/>
              <a:t>tun </a:t>
            </a:r>
            <a:br>
              <a:rPr lang="de-DE" dirty="0" smtClean="0"/>
            </a:br>
            <a:r>
              <a:rPr lang="de-DE" dirty="0" smtClean="0"/>
              <a:t>Frau </a:t>
            </a:r>
            <a:r>
              <a:rPr lang="de-DE" dirty="0" smtClean="0"/>
              <a:t>König lässt dort niemand </a:t>
            </a:r>
            <a:r>
              <a:rPr lang="de-DE" dirty="0" err="1" smtClean="0"/>
              <a:t>ruhn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err="1" smtClean="0"/>
              <a:t>O</a:t>
            </a:r>
            <a:r>
              <a:rPr lang="de-DE" dirty="0" err="1" smtClean="0"/>
              <a:t>utdoorspiele</a:t>
            </a:r>
            <a:r>
              <a:rPr lang="de-DE" dirty="0" smtClean="0"/>
              <a:t> machten </a:t>
            </a:r>
            <a:r>
              <a:rPr lang="de-DE" dirty="0" smtClean="0"/>
              <a:t>Spaß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doch </a:t>
            </a:r>
            <a:r>
              <a:rPr lang="de-DE" dirty="0" smtClean="0"/>
              <a:t>wurden dort auch </a:t>
            </a:r>
            <a:r>
              <a:rPr lang="de-DE" dirty="0" smtClean="0"/>
              <a:t>Klassen </a:t>
            </a:r>
            <a:r>
              <a:rPr lang="de-DE" dirty="0" smtClean="0"/>
              <a:t>nass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Feuermachen war nicht leicht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vom </a:t>
            </a:r>
            <a:r>
              <a:rPr lang="de-DE" dirty="0" smtClean="0"/>
              <a:t>Regen </a:t>
            </a:r>
            <a:r>
              <a:rPr lang="de-DE" dirty="0" smtClean="0"/>
              <a:t>war das Brennholz </a:t>
            </a:r>
            <a:r>
              <a:rPr lang="de-DE" dirty="0" smtClean="0"/>
              <a:t>feucht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Am Abend zeigten alle Mut, nicht heim zu wollen,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</a:t>
            </a:r>
            <a:r>
              <a:rPr lang="de-DE" dirty="0" smtClean="0"/>
              <a:t>war gut.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Schüler liebten Pizza sehr</a:t>
            </a:r>
            <a:br>
              <a:rPr lang="de-DE" dirty="0" smtClean="0"/>
            </a:br>
            <a:r>
              <a:rPr lang="de-DE" dirty="0" smtClean="0"/>
              <a:t>mit Ananas und noch viel mehr.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Babykätzchen warn der Hit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ab </a:t>
            </a:r>
            <a:r>
              <a:rPr lang="de-DE" dirty="0" smtClean="0"/>
              <a:t>liebsten nimmt sie jeder mit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Ziegen mochten alle sehr, die Zecken </a:t>
            </a:r>
            <a:r>
              <a:rPr lang="de-DE" dirty="0" smtClean="0"/>
              <a:t>dafür</a:t>
            </a:r>
            <a:r>
              <a:rPr lang="de-DE" dirty="0" smtClean="0"/>
              <a:t> </a:t>
            </a:r>
            <a:r>
              <a:rPr lang="de-DE" dirty="0" smtClean="0"/>
              <a:t>weniger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meisten trafen mit dem Pfeil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beim </a:t>
            </a:r>
            <a:r>
              <a:rPr lang="de-DE" dirty="0" smtClean="0"/>
              <a:t>Bogenschießen, oh wie geil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So mancher war beim Autobau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 smtClean="0"/>
              <a:t>bei den Spielen super schlau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Steinabad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2910" y="442913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  <p:pic>
        <p:nvPicPr>
          <p:cNvPr id="2050" name="Picture 2" descr="C:\Users\matth\OneDrive\Dokumente\SCHULE\Schullandheim\Schullandheim 2024 Bilder\IMG_48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214422"/>
            <a:ext cx="4214842" cy="3161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 </a:t>
            </a:r>
            <a:r>
              <a:rPr lang="de-DE" dirty="0" smtClean="0"/>
              <a:t>Feedbackrunden </a:t>
            </a:r>
            <a:r>
              <a:rPr lang="de-DE" dirty="0" err="1" smtClean="0"/>
              <a:t>stehn</a:t>
            </a:r>
            <a:r>
              <a:rPr lang="de-DE" dirty="0" smtClean="0"/>
              <a:t> im Kreis,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</a:t>
            </a:r>
            <a:r>
              <a:rPr lang="de-DE" dirty="0" smtClean="0"/>
              <a:t>fanden manche einen Sch…..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Kein Handy - das viel Manchen schwer,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doch manchen </a:t>
            </a:r>
            <a:r>
              <a:rPr lang="de-DE" dirty="0" smtClean="0"/>
              <a:t>Eltern noch viel mehr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Es war sehr laut im Speisesaal,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</a:t>
            </a:r>
            <a:r>
              <a:rPr lang="de-DE" dirty="0" smtClean="0"/>
              <a:t>Essen schmeckte allemal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Herr König spielte manchmal Schach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 smtClean="0"/>
              <a:t>brachte uns Getränke nach.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Für Friede und Gerechtigkeit sorgt  jeder Lehrer bei </a:t>
            </a:r>
            <a:r>
              <a:rPr lang="de-DE" dirty="0" err="1" smtClean="0"/>
              <a:t>nem</a:t>
            </a:r>
            <a:r>
              <a:rPr lang="de-DE" dirty="0" smtClean="0"/>
              <a:t> Streit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Ne Lenkung bauen das war schlau</a:t>
            </a:r>
            <a:br>
              <a:rPr lang="de-DE" dirty="0" smtClean="0"/>
            </a:br>
            <a:r>
              <a:rPr lang="de-DE" dirty="0" smtClean="0"/>
              <a:t>für Technikfreaks beim Autobau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Schüler warn mal laut mal still,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gern </a:t>
            </a:r>
            <a:r>
              <a:rPr lang="de-DE" dirty="0" smtClean="0"/>
              <a:t>jeder in sein Zimmer will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err="1" smtClean="0"/>
              <a:t>Teamer</a:t>
            </a:r>
            <a:r>
              <a:rPr lang="de-DE" dirty="0" smtClean="0"/>
              <a:t> boten ganz schön viel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beim </a:t>
            </a:r>
            <a:r>
              <a:rPr lang="de-DE" dirty="0" smtClean="0"/>
              <a:t>Bogenschießen, Bau und Spiel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Steinabad</a:t>
            </a:r>
            <a:r>
              <a:rPr lang="de-DE" dirty="0" smtClean="0"/>
              <a:t> </a:t>
            </a:r>
            <a:r>
              <a:rPr lang="de-DE" dirty="0" err="1" smtClean="0"/>
              <a:t>wars</a:t>
            </a:r>
            <a:r>
              <a:rPr lang="de-DE" dirty="0" smtClean="0"/>
              <a:t> wirklich schön,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wir </a:t>
            </a:r>
            <a:r>
              <a:rPr lang="de-DE" dirty="0" smtClean="0"/>
              <a:t>konnten so viel Schwarzwald sehn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Mädchen kichern in der Nacht </a:t>
            </a:r>
            <a:br>
              <a:rPr lang="de-DE" dirty="0" smtClean="0"/>
            </a:br>
            <a:r>
              <a:rPr lang="de-DE" dirty="0" smtClean="0"/>
              <a:t>sie werden streng im Schlaf bewacht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Jungs lieben den Sportplatz sehr</a:t>
            </a:r>
            <a:br>
              <a:rPr lang="de-DE" dirty="0" smtClean="0"/>
            </a:br>
            <a:r>
              <a:rPr lang="de-DE" dirty="0" smtClean="0"/>
              <a:t>das Bad im Bach dann noch viel mehr 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err="1" smtClean="0"/>
              <a:t>Teamer</a:t>
            </a:r>
            <a:r>
              <a:rPr lang="de-DE" dirty="0" smtClean="0"/>
              <a:t> was erklären will</a:t>
            </a:r>
            <a:br>
              <a:rPr lang="de-DE" dirty="0" smtClean="0"/>
            </a:br>
            <a:r>
              <a:rPr lang="de-DE" dirty="0" smtClean="0"/>
              <a:t>um ihn herum ist´s niemals still 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4071966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err="1" smtClean="0"/>
              <a:t>Freddykater</a:t>
            </a:r>
            <a:r>
              <a:rPr lang="de-DE" dirty="0" smtClean="0"/>
              <a:t> war der Star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smtClean="0"/>
              <a:t>unsrer</a:t>
            </a:r>
            <a:r>
              <a:rPr lang="de-DE" dirty="0" smtClean="0"/>
              <a:t> </a:t>
            </a:r>
            <a:r>
              <a:rPr lang="de-DE" dirty="0" smtClean="0"/>
              <a:t>kleinen Katzenschar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So manches Kind schlief ganz am Schluss</a:t>
            </a:r>
            <a:br>
              <a:rPr lang="de-DE" dirty="0" smtClean="0"/>
            </a:br>
            <a:r>
              <a:rPr lang="de-DE" dirty="0" smtClean="0"/>
              <a:t>vor Müdigkeit im Reisebus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2071678"/>
            <a:ext cx="8113614" cy="3000396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So mancher </a:t>
            </a:r>
            <a:r>
              <a:rPr lang="de-DE" dirty="0" smtClean="0"/>
              <a:t>fiel komplett</a:t>
            </a:r>
            <a:r>
              <a:rPr lang="de-DE" dirty="0" smtClean="0"/>
              <a:t> </a:t>
            </a:r>
            <a:r>
              <a:rPr lang="de-DE" dirty="0" smtClean="0"/>
              <a:t>im Bach</a:t>
            </a:r>
            <a:br>
              <a:rPr lang="de-DE" dirty="0" smtClean="0"/>
            </a:br>
            <a:r>
              <a:rPr lang="de-DE" dirty="0" smtClean="0"/>
              <a:t>man hörte Schreie weh und ach.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Lehrer </a:t>
            </a:r>
            <a:r>
              <a:rPr lang="de-DE" dirty="0" err="1" smtClean="0"/>
              <a:t>habn</a:t>
            </a:r>
            <a:r>
              <a:rPr lang="de-DE" dirty="0" smtClean="0"/>
              <a:t> </a:t>
            </a:r>
            <a:r>
              <a:rPr lang="de-DE" dirty="0" smtClean="0"/>
              <a:t>ein </a:t>
            </a:r>
            <a:r>
              <a:rPr lang="de-DE" dirty="0" smtClean="0"/>
              <a:t>großes Herz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trösten </a:t>
            </a:r>
            <a:r>
              <a:rPr lang="de-DE" dirty="0" smtClean="0"/>
              <a:t>gern bei Heimwehschmerz</a:t>
            </a:r>
            <a:endParaRPr lang="de-DE" dirty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30352" y="4429132"/>
            <a:ext cx="777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Steinabad</a:t>
            </a:r>
            <a:endParaRPr lang="de-DE" sz="4000" dirty="0" smtClean="0"/>
          </a:p>
          <a:p>
            <a:r>
              <a:rPr lang="de-DE" sz="4000" dirty="0" smtClean="0"/>
              <a:t>Hier in </a:t>
            </a:r>
            <a:r>
              <a:rPr lang="de-DE" sz="4000" dirty="0" err="1" smtClean="0"/>
              <a:t>Steina-Steinabad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254</Words>
  <Application>Microsoft Office PowerPoint</Application>
  <PresentationFormat>Bildschirmpräsentation (4:3)</PresentationFormat>
  <Paragraphs>111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Hyperion</vt:lpstr>
      <vt:lpstr>Schullandheim 2024 </vt:lpstr>
      <vt:lpstr>Steinabad</vt:lpstr>
      <vt:lpstr>       Die Mädchen kichern in der Nacht  sie werden streng im Schlaf bewacht</vt:lpstr>
      <vt:lpstr>       Die Jungs lieben den Sportplatz sehr das Bad im Bach dann noch viel mehr </vt:lpstr>
      <vt:lpstr>       Der Teamer was erklären will um ihn herum ist´s niemals still </vt:lpstr>
      <vt:lpstr>         Der Freddykater war der Star  in unsrer kleinen Katzenschar </vt:lpstr>
      <vt:lpstr>        So manches Kind schlief ganz am Schluss vor Müdigkeit im Reisebus</vt:lpstr>
      <vt:lpstr>           So mancher fiel komplett im Bach man hörte Schreie weh und ach. </vt:lpstr>
      <vt:lpstr>       Die Lehrer habn ein großes Herz  und trösten gern bei Heimwehschmerz</vt:lpstr>
      <vt:lpstr>       Die Klasse mag die Ziegen sehr  und füttert sie mit Gras und mehr</vt:lpstr>
      <vt:lpstr>       Als Küchendienst gibt’s fiel zu tun  Frau König lässt dort niemand ruhn</vt:lpstr>
      <vt:lpstr>       Die Outdoorspiele machten Spaß  doch wurden dort auch Klassen nass</vt:lpstr>
      <vt:lpstr>           Das Feuermachen war nicht leicht  vom Regen war das Brennholz feucht    </vt:lpstr>
      <vt:lpstr>           Am Abend zeigten alle Mut, nicht heim zu wollen,  das war gut.    </vt:lpstr>
      <vt:lpstr>           Die Schüler liebten Pizza sehr mit Ananas und noch viel mehr.    </vt:lpstr>
      <vt:lpstr>           Die Babykätzchen warn der Hit  ab liebsten nimmt sie jeder mit   </vt:lpstr>
      <vt:lpstr>           Die Ziegen mochten alle sehr, die Zecken dafür weniger   </vt:lpstr>
      <vt:lpstr>           Die meisten trafen mit dem Pfeil  beim Bogenschießen, oh wie geil    </vt:lpstr>
      <vt:lpstr>           So mancher war beim Autobau  und bei den Spielen super schlau    </vt:lpstr>
      <vt:lpstr>           Bei Feedbackrunden stehn im Kreis,  das fanden manche einen Sch…..   </vt:lpstr>
      <vt:lpstr>           Kein Handy - das viel Manchen schwer,  doch manchen Eltern noch viel mehr    </vt:lpstr>
      <vt:lpstr>            Es war sehr laut im Speisesaal,  das Essen schmeckte allemal     </vt:lpstr>
      <vt:lpstr>           Herr König spielte manchmal Schach  und brachte uns Getränke nach.    </vt:lpstr>
      <vt:lpstr>           Für Friede und Gerechtigkeit sorgt  jeder Lehrer bei nem Streit   </vt:lpstr>
      <vt:lpstr>           Ne Lenkung bauen das war schlau für Technikfreaks beim Autobau   </vt:lpstr>
      <vt:lpstr>           Die Schüler warn mal laut mal still,  gern jeder in sein Zimmer will   </vt:lpstr>
      <vt:lpstr>           Die Teamer boten ganz schön viel  beim Bogenschießen, Bau und Spiel   </vt:lpstr>
      <vt:lpstr>           In Steinabad wars wirklich schön,  wir konnten so viel Schwarzwald sehn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Schullandheim 2024</dc:title>
  <dc:creator>Julia Vetter</dc:creator>
  <cp:lastModifiedBy>Julia Vetter</cp:lastModifiedBy>
  <cp:revision>36</cp:revision>
  <dcterms:created xsi:type="dcterms:W3CDTF">2024-06-28T14:05:07Z</dcterms:created>
  <dcterms:modified xsi:type="dcterms:W3CDTF">2024-06-30T09:51:09Z</dcterms:modified>
</cp:coreProperties>
</file>